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2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9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tags" Target="../tags/tag68.xml"/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E:/大赛/2026/启动仪式/主视觉/1920  1152.jpg1920  1152"/>
          <p:cNvPicPr>
            <a:picLocks noChangeAspect="1"/>
          </p:cNvPicPr>
          <p:nvPr/>
        </p:nvPicPr>
        <p:blipFill>
          <a:blip r:embed="rId3"/>
          <a:srcRect t="3125" b="3125"/>
          <a:stretch>
            <a:fillRect/>
          </a:stretch>
        </p:blipFill>
        <p:spPr>
          <a:xfrm>
            <a:off x="-9525" y="0"/>
            <a:ext cx="12192000" cy="6858000"/>
          </a:xfrm>
          <a:prstGeom prst="rect">
            <a:avLst/>
          </a:prstGeom>
        </p:spPr>
      </p:pic>
      <p:sp>
        <p:nvSpPr>
          <p:cNvPr id="9" name="圆角矩形 8"/>
          <p:cNvSpPr/>
          <p:nvPr/>
        </p:nvSpPr>
        <p:spPr>
          <a:xfrm>
            <a:off x="4080163" y="4382979"/>
            <a:ext cx="4036291" cy="4799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5400000" sx="95000" sy="95000" algn="t" rotWithShape="0">
              <a:prstClr val="black">
                <a:alpha val="3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4080163" y="4445901"/>
            <a:ext cx="4036291" cy="479965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FCFCFE"/>
              </a:gs>
              <a:gs pos="52000">
                <a:srgbClr val="FFFFFF"/>
              </a:gs>
              <a:gs pos="83000">
                <a:srgbClr val="E8E4DB"/>
              </a:gs>
              <a:gs pos="100000">
                <a:srgbClr val="DED5C7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213225" y="4382600"/>
            <a:ext cx="376555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kumimoji="1" lang="en-GB" altLang="zh-CN" sz="2800" b="1" dirty="0" err="1">
                <a:solidFill>
                  <a:srgbClr val="C71D27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xxxxxx</a:t>
            </a:r>
            <a:r>
              <a:rPr kumimoji="1" lang="zh-CN" altLang="en-US" sz="2800" b="1" dirty="0">
                <a:solidFill>
                  <a:srgbClr val="C71D27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大学校赛</a:t>
            </a:r>
            <a:r>
              <a:rPr kumimoji="1" lang="en-GB" altLang="zh-CN" sz="2800" b="1" dirty="0">
                <a:solidFill>
                  <a:srgbClr val="C71D27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xx</a:t>
            </a:r>
            <a:r>
              <a:rPr kumimoji="1" lang="zh-CN" altLang="en-US" sz="2800" b="1" dirty="0">
                <a:solidFill>
                  <a:srgbClr val="C71D27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赛项</a:t>
            </a:r>
            <a:endParaRPr kumimoji="1" lang="zh-CN" altLang="en-US" sz="2800" b="1" dirty="0">
              <a:solidFill>
                <a:srgbClr val="C71D27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7092812" y="5876503"/>
            <a:ext cx="2465507" cy="337185"/>
            <a:chOff x="966951" y="5724103"/>
            <a:chExt cx="2465507" cy="337185"/>
          </a:xfrm>
        </p:grpSpPr>
        <p:sp>
          <p:nvSpPr>
            <p:cNvPr id="17" name="圆角矩形 16"/>
            <p:cNvSpPr/>
            <p:nvPr/>
          </p:nvSpPr>
          <p:spPr>
            <a:xfrm>
              <a:off x="966951" y="5724103"/>
              <a:ext cx="1156139" cy="3153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042318" y="5724103"/>
              <a:ext cx="1000760" cy="3371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kumimoji="1" lang="zh-CN" altLang="en-US" sz="1600" b="1" dirty="0">
                  <a:solidFill>
                    <a:srgbClr val="EA5406"/>
                  </a:solidFill>
                  <a:latin typeface="黑体" panose="02010609060101010101" charset="-122"/>
                  <a:ea typeface="黑体" panose="02010609060101010101" charset="-122"/>
                </a:rPr>
                <a:t>承办单位</a:t>
              </a:r>
              <a:endParaRPr kumimoji="1" lang="zh-CN" altLang="en-US" sz="1600" b="1" dirty="0">
                <a:solidFill>
                  <a:srgbClr val="EA5406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223418" y="5724103"/>
              <a:ext cx="1209040" cy="3371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kumimoji="1" lang="en-GB" altLang="zh-CN" sz="1600" b="1" dirty="0" err="1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xxxxxx</a:t>
              </a:r>
              <a:r>
                <a:rPr kumimoji="1" lang="zh-CN" altLang="en-US" sz="1600" b="1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大学</a:t>
              </a:r>
              <a:endParaRPr kumimoji="1" lang="zh-CN" altLang="en-US" sz="16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2590662" y="5879678"/>
            <a:ext cx="3484047" cy="583565"/>
            <a:chOff x="966951" y="5724103"/>
            <a:chExt cx="3484047" cy="583565"/>
          </a:xfrm>
        </p:grpSpPr>
        <p:sp>
          <p:nvSpPr>
            <p:cNvPr id="6" name="圆角矩形 5"/>
            <p:cNvSpPr/>
            <p:nvPr>
              <p:custDataLst>
                <p:tags r:id="rId4"/>
              </p:custDataLst>
            </p:nvPr>
          </p:nvSpPr>
          <p:spPr>
            <a:xfrm>
              <a:off x="966951" y="5724103"/>
              <a:ext cx="1156139" cy="3153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kumimoji="1" lang="zh-CN" altLang="en-US"/>
            </a:p>
          </p:txBody>
        </p:sp>
        <p:sp>
          <p:nvSpPr>
            <p:cNvPr id="7" name="文本框 6"/>
            <p:cNvSpPr txBox="1"/>
            <p:nvPr>
              <p:custDataLst>
                <p:tags r:id="rId5"/>
              </p:custDataLst>
            </p:nvPr>
          </p:nvSpPr>
          <p:spPr>
            <a:xfrm>
              <a:off x="1042318" y="5724103"/>
              <a:ext cx="1000760" cy="3371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kumimoji="1" lang="zh-CN" altLang="en-US" sz="1600" b="1" dirty="0">
                  <a:solidFill>
                    <a:srgbClr val="EA5406"/>
                  </a:solidFill>
                  <a:latin typeface="黑体" panose="02010609060101010101" charset="-122"/>
                  <a:ea typeface="黑体" panose="02010609060101010101" charset="-122"/>
                </a:rPr>
                <a:t>主办单位</a:t>
              </a:r>
              <a:endParaRPr kumimoji="1" lang="zh-CN" altLang="en-US" sz="1600" b="1" dirty="0">
                <a:solidFill>
                  <a:srgbClr val="EA5406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  <p:sp>
          <p:nvSpPr>
            <p:cNvPr id="8" name="文本框 7"/>
            <p:cNvSpPr txBox="1"/>
            <p:nvPr>
              <p:custDataLst>
                <p:tags r:id="rId6"/>
              </p:custDataLst>
            </p:nvPr>
          </p:nvSpPr>
          <p:spPr>
            <a:xfrm>
              <a:off x="2223418" y="5724103"/>
              <a:ext cx="2227580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kumimoji="1" lang="zh-CN" altLang="en-GB" sz="1600" b="1" dirty="0" err="1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北京外国语</a:t>
              </a:r>
              <a:r>
                <a:rPr kumimoji="1" lang="zh-CN" altLang="en-US" sz="1600" b="1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大学</a:t>
              </a:r>
              <a:endParaRPr kumimoji="1" lang="zh-CN" altLang="en-US" sz="16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  <a:p>
              <a:r>
                <a:rPr kumimoji="1" lang="zh-CN" altLang="en-US" sz="1600" b="1" dirty="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外语教学与研究出版社</a:t>
              </a:r>
              <a:endParaRPr kumimoji="1" lang="zh-CN" altLang="en-US" sz="16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</p:grpSp>
    </p:spTree>
    <p:custDataLst>
      <p:tags r:id="rId7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commondata" val="eyJoZGlkIjoiZDQzM2JkN2M1NWQ0YzhhZjUwYWU0YTdmZjRlODQ1Z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WPS 演示</Application>
  <PresentationFormat>宽屏</PresentationFormat>
  <Paragraphs>11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黑体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李涛静</cp:lastModifiedBy>
  <cp:revision>157</cp:revision>
  <dcterms:created xsi:type="dcterms:W3CDTF">2019-06-19T02:08:00Z</dcterms:created>
  <dcterms:modified xsi:type="dcterms:W3CDTF">2026-03-23T06:34:34Z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>AAA3C064376341078FAD6D9617834663_13</vt:lpwstr>
  </property>
</Properties>
</file>